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8" r:id="rId5"/>
    <p:sldId id="263" r:id="rId6"/>
    <p:sldId id="265" r:id="rId7"/>
    <p:sldId id="271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978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543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6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1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372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23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341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384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935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4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4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4787D-562B-4C3A-9E84-B936DF25295E}" type="datetimeFigureOut">
              <a:rPr lang="ru-RU" smtClean="0"/>
              <a:pPr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342A1-B214-4227-9EF8-E1482D0EBA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9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gov.ru/national-projec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6796" y="1671004"/>
            <a:ext cx="7772400" cy="176452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Детское наставничество </a:t>
            </a:r>
            <a:b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как средство  успешной социализации дошкольников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9005" y="271010"/>
            <a:ext cx="8712925" cy="1655762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Августовская конференция работников образования                            ЗАТО </a:t>
            </a:r>
            <a:r>
              <a:rPr lang="ru-RU" sz="2200" b="1" dirty="0" err="1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Северск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Times New Roman" panose="02020603050405020304" pitchFamily="18" charset="0"/>
                <a:cs typeface="Arial" pitchFamily="34" charset="0"/>
              </a:rPr>
              <a:t>Достижение стратегических целей развития образования: задачи, механизмы, направления изменений»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13173" y="4809848"/>
            <a:ext cx="5878621" cy="17577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Изотова Ирина Станиславовна,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педагог-психолог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МБДОУ «Детский сад № 47»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3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3" y="365127"/>
            <a:ext cx="8895807" cy="9803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Arial Black" pitchFamily="34" charset="0"/>
              </a:rPr>
              <a:t>Национальный проект «Образование»</a:t>
            </a:r>
            <a:br>
              <a:rPr lang="ru-RU" sz="3600" b="1" dirty="0" smtClean="0">
                <a:latin typeface="Arial Black" pitchFamily="34" charset="0"/>
              </a:rPr>
            </a:b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4949" y="1162594"/>
            <a:ext cx="8503920" cy="569540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Современная школа</a:t>
            </a:r>
          </a:p>
          <a:p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  <a:hlinkClick r:id="rId2"/>
              </a:rPr>
              <a:t>Успех каждого ребенка</a:t>
            </a:r>
            <a:endParaRPr lang="ru-RU" b="1" dirty="0" smtClean="0">
              <a:solidFill>
                <a:srgbClr val="060606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Поддержка семей, имеющих детей</a:t>
            </a:r>
          </a:p>
          <a:p>
            <a:pPr lvl="0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Цифровая образовательная среда </a:t>
            </a:r>
          </a:p>
          <a:p>
            <a:pPr lvl="0"/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Учитель будущего</a:t>
            </a:r>
          </a:p>
          <a:p>
            <a:pPr lvl="0"/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Молодые профессионалы</a:t>
            </a:r>
          </a:p>
          <a:p>
            <a:pPr lvl="0"/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Новые возможности для каждого</a:t>
            </a:r>
          </a:p>
          <a:p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  <a:hlinkClick r:id="rId2"/>
              </a:rPr>
              <a:t>Социальная активность</a:t>
            </a:r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 Экспорт образования</a:t>
            </a:r>
          </a:p>
          <a:p>
            <a:pPr lvl="0"/>
            <a:r>
              <a:rPr lang="ru-RU" b="1" dirty="0" smtClean="0">
                <a:solidFill>
                  <a:srgbClr val="060606"/>
                </a:solidFill>
                <a:latin typeface="Arial" pitchFamily="34" charset="0"/>
                <a:cs typeface="Arial" pitchFamily="34" charset="0"/>
              </a:rPr>
              <a:t>Социальные лифты для каждого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1257" y="365126"/>
            <a:ext cx="8699863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Федеральный проект 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«Успех каждого ребенка»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19" y="1825625"/>
            <a:ext cx="8582297" cy="303375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Задача проекта: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формирование эффективной системы выявления, поддержки и развития способностей и талантов у детей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и молодежи, направленной на самоопределение и профессиональную ориентацию всех обучающихся.</a:t>
            </a:r>
          </a:p>
          <a:p>
            <a:pPr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      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Admin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187" y="4281624"/>
            <a:ext cx="2970847" cy="22252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744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Федеральный проект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«Социальная активность»</a:t>
            </a:r>
            <a:endParaRPr lang="ru-RU" dirty="0">
              <a:latin typeface="Arial Black" pitchFamily="34" charset="0"/>
            </a:endParaRPr>
          </a:p>
        </p:txBody>
      </p:sp>
      <p:pic>
        <p:nvPicPr>
          <p:cNvPr id="2050" name="Picture 2" descr="C:\Users\Admin\Desktop\Без названия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2080" y="3786896"/>
            <a:ext cx="3642904" cy="28911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9006" y="1762871"/>
            <a:ext cx="89349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Задача проекта: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создание условий для развития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наставничества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поддержки общественных инициатив и проектов, в том числе в сфере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волонтерства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Arial Black" pitchFamily="34" charset="0"/>
              </a:rPr>
              <a:t>Наставник.  Кто он?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Древнегреческий философ Сократ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(469 – 399 гг. до н.э.) главной задачей наставника видел пробуждение мощных душевных сил ученика. 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 своих трудах Платон (427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– 347 гг. до н. э.) первый греческий мыслитель говорил о том, что воспитание нужно начинать раннего возраста, так как оно должно обеспечить постепенное восхождение ребенка к миру идей.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Жан - Жак Руссо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(1712 – 1778)  французский философ,  отмечал, что самое главное и сложное искусство наставника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состоит в умении ничего не делать с учеником.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04011" y="365126"/>
            <a:ext cx="6100355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Наставничество становится неотъемлемым компонентом современной системы образования 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25624"/>
            <a:ext cx="9144000" cy="50323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Наставничество позволит сформировать внутри образовательной организации сообщество педагогов, обучающихся и родителей – как новую плодотворную среду для раскрытия потенциала каждого.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Для сообщества образовательной организации наставничество представляет собой канал обогащения опытом. Наставничество – необходимый шаг на пути к тому, чтобы образовательные организации превращались в центр социума.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Admin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939" y="171186"/>
            <a:ext cx="2171564" cy="1708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31" y="365126"/>
            <a:ext cx="6949440" cy="1325563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Наставничество становится неотъемлемым компонентом современной системы образования</a:t>
            </a:r>
            <a:endParaRPr lang="ru-RU" sz="2400" b="1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72492"/>
            <a:ext cx="9144000" cy="461118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3.Технология наставничества позволяет получать опыт, знания, формировать навыки, компетенции и ценности быстрее, чем другие способы передачи информации, а это критически важно в современном мире.</a:t>
            </a:r>
          </a:p>
          <a:p>
            <a:pPr marL="514350" indent="-51435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 Высокая скорость передачи обусловлена тремя факторами:  непосредственная передача живого опыта от человека к человеку,  доверительные отношения,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взаимообогащающие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отношения, выгодные всем участникам наставничества. </a:t>
            </a:r>
          </a:p>
          <a:p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C:\Users\Admin\Desktop\unnamed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28264" y="182880"/>
            <a:ext cx="1645920" cy="1645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19" y="235130"/>
            <a:ext cx="8608423" cy="5120641"/>
          </a:xfrm>
        </p:spPr>
        <p:txBody>
          <a:bodyPr>
            <a:normAutofit/>
          </a:bodyPr>
          <a:lstStyle/>
          <a:p>
            <a:pPr marL="514350" indent="-514350" algn="just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Сегодня наставничество выходит на новый уровень:</a:t>
            </a:r>
            <a:endParaRPr lang="ru-RU" dirty="0" smtClean="0">
              <a:latin typeface="Arial Black" pitchFamily="34" charset="0"/>
            </a:endParaRPr>
          </a:p>
          <a:p>
            <a:pPr marL="514350" indent="-514350" algn="just"/>
            <a:r>
              <a:rPr lang="ru-RU" dirty="0" smtClean="0">
                <a:latin typeface="Arial" pitchFamily="34" charset="0"/>
                <a:cs typeface="Arial" pitchFamily="34" charset="0"/>
              </a:rPr>
              <a:t>Развитие талантов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Профориентация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Профессиональная подготовка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Поддержка в инклюзивном образовании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индивидуальных образовательных маршрутов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Наставничество доступно всем категориям,     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обучающихся   в т.ч с ОВЗ.</a:t>
            </a:r>
          </a:p>
          <a:p>
            <a:endParaRPr lang="ru-RU" dirty="0"/>
          </a:p>
        </p:txBody>
      </p:sp>
      <p:pic>
        <p:nvPicPr>
          <p:cNvPr id="4099" name="Picture 3" descr="C:\Users\Admin\Desktop\Без названия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561" y="4741545"/>
            <a:ext cx="2200005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372</Words>
  <Application>Microsoft Office PowerPoint</Application>
  <PresentationFormat>Экран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Times New Roman</vt:lpstr>
      <vt:lpstr>Тема Office</vt:lpstr>
      <vt:lpstr>Детское наставничество  как средство  успешной социализации дошкольников</vt:lpstr>
      <vt:lpstr>Национальный проект «Образование» </vt:lpstr>
      <vt:lpstr>Федеральный проект  «Успех каждого ребенка»</vt:lpstr>
      <vt:lpstr>Федеральный проект  «Социальная активность»</vt:lpstr>
      <vt:lpstr>Наставник.  Кто он?</vt:lpstr>
      <vt:lpstr>Наставничество становится неотъемлемым компонентом современной системы образования </vt:lpstr>
      <vt:lpstr>Наставничество становится неотъемлемым компонентом современной системы образования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Лариса</cp:lastModifiedBy>
  <cp:revision>32</cp:revision>
  <dcterms:created xsi:type="dcterms:W3CDTF">2020-08-26T06:37:46Z</dcterms:created>
  <dcterms:modified xsi:type="dcterms:W3CDTF">2020-09-03T10:34:17Z</dcterms:modified>
</cp:coreProperties>
</file>